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9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9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5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86F7-16E6-234E-86EB-13794C998E85}" type="datetimeFigureOut"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BA666-F472-CD4A-870A-9C22164FB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Comparative Transcriptomics</a:t>
            </a:r>
          </a:p>
        </p:txBody>
      </p:sp>
      <p:pic>
        <p:nvPicPr>
          <p:cNvPr id="5" name="Picture 4" descr="Figure 1 - pie char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9144000" cy="3882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6100" y="5530334"/>
            <a:ext cx="146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Ostrea lurida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900" y="5530334"/>
            <a:ext cx="244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Haliotis kamtschatkana</a:t>
            </a:r>
          </a:p>
        </p:txBody>
      </p:sp>
    </p:spTree>
    <p:extLst>
      <p:ext uri="{BB962C8B-B14F-4D97-AF65-F5344CB8AC3E}">
        <p14:creationId xmlns:p14="http://schemas.microsoft.com/office/powerpoint/2010/main" val="77861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Comparative Transcriptomics</a:t>
            </a:r>
          </a:p>
        </p:txBody>
      </p:sp>
      <p:pic>
        <p:nvPicPr>
          <p:cNvPr id="3" name="Picture 2" descr="Figure 2 - bar graph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168399"/>
            <a:ext cx="9055100" cy="5216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6100" y="1834634"/>
            <a:ext cx="146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Ostrea lurida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3900" y="1834634"/>
            <a:ext cx="244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Haliotis kamtschatkana</a:t>
            </a:r>
          </a:p>
        </p:txBody>
      </p:sp>
    </p:spTree>
    <p:extLst>
      <p:ext uri="{BB962C8B-B14F-4D97-AF65-F5344CB8AC3E}">
        <p14:creationId xmlns:p14="http://schemas.microsoft.com/office/powerpoint/2010/main" val="98657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568699" y="2171700"/>
            <a:ext cx="8229600" cy="1143000"/>
          </a:xfrm>
        </p:spPr>
        <p:txBody>
          <a:bodyPr/>
          <a:lstStyle/>
          <a:p>
            <a:r>
              <a:rPr lang="en-US"/>
              <a:t>Oyster Proteomics</a:t>
            </a:r>
          </a:p>
        </p:txBody>
      </p:sp>
      <p:pic>
        <p:nvPicPr>
          <p:cNvPr id="7" name="Picture 6" descr="NMDS proteomic response to OA and 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-160199"/>
            <a:ext cx="71882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9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530599" y="2654300"/>
            <a:ext cx="8229600" cy="1143000"/>
          </a:xfrm>
        </p:spPr>
        <p:txBody>
          <a:bodyPr/>
          <a:lstStyle/>
          <a:p>
            <a:r>
              <a:rPr lang="en-US"/>
              <a:t>Oyster Proteomics</a:t>
            </a:r>
          </a:p>
        </p:txBody>
      </p:sp>
      <p:pic>
        <p:nvPicPr>
          <p:cNvPr id="3" name="Picture 2" descr="heat map pCO2 response protei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9" y="274975"/>
            <a:ext cx="6845793" cy="65830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644837" y="0"/>
            <a:ext cx="0" cy="99514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2399" y="0"/>
            <a:ext cx="126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2800 µatm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6512" y="0"/>
            <a:ext cx="10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400µatm</a:t>
            </a:r>
          </a:p>
        </p:txBody>
      </p:sp>
    </p:spTree>
    <p:extLst>
      <p:ext uri="{BB962C8B-B14F-4D97-AF65-F5344CB8AC3E}">
        <p14:creationId xmlns:p14="http://schemas.microsoft.com/office/powerpoint/2010/main" val="278291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t map with GO sl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52400"/>
            <a:ext cx="9015984" cy="65532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394137" y="-62468"/>
            <a:ext cx="0" cy="99514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6899" y="0"/>
            <a:ext cx="126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2800 µatm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8312" y="1032"/>
            <a:ext cx="10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400µatm</a:t>
            </a:r>
          </a:p>
        </p:txBody>
      </p:sp>
    </p:spTree>
    <p:extLst>
      <p:ext uri="{BB962C8B-B14F-4D97-AF65-F5344CB8AC3E}">
        <p14:creationId xmlns:p14="http://schemas.microsoft.com/office/powerpoint/2010/main" val="53904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Comparative Transcriptomics</vt:lpstr>
      <vt:lpstr>Comparative Transcriptomics</vt:lpstr>
      <vt:lpstr>Oyster Proteomics</vt:lpstr>
      <vt:lpstr>Oyster Proteomics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Transcriptomics</dc:title>
  <dc:creator>Emma Timmins-Schiffman</dc:creator>
  <cp:lastModifiedBy>Emma Timmins-Schiffman</cp:lastModifiedBy>
  <cp:revision>2</cp:revision>
  <dcterms:created xsi:type="dcterms:W3CDTF">2013-07-25T14:59:28Z</dcterms:created>
  <dcterms:modified xsi:type="dcterms:W3CDTF">2013-07-25T16:25:04Z</dcterms:modified>
</cp:coreProperties>
</file>